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34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45" r:id="rId10"/>
    <p:sldId id="10519" r:id="rId11"/>
    <p:sldId id="10505" r:id="rId12"/>
    <p:sldId id="10526" r:id="rId13"/>
    <p:sldId id="10542" r:id="rId14"/>
    <p:sldId id="273" r:id="rId15"/>
    <p:sldId id="10543" r:id="rId16"/>
    <p:sldId id="267" r:id="rId17"/>
    <p:sldId id="10544" r:id="rId18"/>
    <p:sldId id="280" r:id="rId19"/>
    <p:sldId id="10511" r:id="rId20"/>
    <p:sldId id="10513" r:id="rId21"/>
    <p:sldId id="10515" r:id="rId22"/>
    <p:sldId id="10548" r:id="rId23"/>
    <p:sldId id="10517" r:id="rId24"/>
    <p:sldId id="10493" r:id="rId25"/>
    <p:sldId id="10516" r:id="rId26"/>
    <p:sldId id="10532" r:id="rId27"/>
    <p:sldId id="10533" r:id="rId28"/>
    <p:sldId id="10491" r:id="rId29"/>
    <p:sldId id="10499" r:id="rId30"/>
    <p:sldId id="10546" r:id="rId31"/>
    <p:sldId id="10508" r:id="rId32"/>
    <p:sldId id="10547" r:id="rId3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45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73"/>
            <p14:sldId id="10543"/>
            <p14:sldId id="267"/>
            <p14:sldId id="10544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48"/>
            <p14:sldId id="10517"/>
            <p14:sldId id="10493"/>
            <p14:sldId id="10516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499"/>
            <p14:sldId id="10546"/>
            <p14:sldId id="10508"/>
            <p14:sldId id="10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8"/>
    <p:restoredTop sz="94082"/>
  </p:normalViewPr>
  <p:slideViewPr>
    <p:cSldViewPr snapToGrid="0" snapToObjects="1">
      <p:cViewPr>
        <p:scale>
          <a:sx n="50" d="100"/>
          <a:sy n="50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6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8.png"/><Relationship Id="rId18" Type="http://schemas.openxmlformats.org/officeDocument/2006/relationships/image" Target="../media/image55.png"/><Relationship Id="rId3" Type="http://schemas.openxmlformats.org/officeDocument/2006/relationships/image" Target="../media/image47.png"/><Relationship Id="rId21" Type="http://schemas.openxmlformats.org/officeDocument/2006/relationships/image" Target="../media/image56.pn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3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3599162" y="3136528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sp>
        <p:nvSpPr>
          <p:cNvPr id="526" name="Any kind of embarrassingly parallel task is very well-suited to be run on a serverless runtime. Each parallelizable task results in one action invocation…"/>
          <p:cNvSpPr txBox="1"/>
          <p:nvPr/>
        </p:nvSpPr>
        <p:spPr>
          <a:xfrm>
            <a:off x="2154969" y="12467046"/>
            <a:ext cx="2137035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142936"/>
                </a:solidFill>
              </a:defRPr>
            </a:pP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Any kind of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sym typeface="IBM Plex Sans"/>
              </a:rPr>
              <a:t>E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mbarrassingly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arallel task</a:t>
            </a:r>
            <a:r>
              <a:rPr sz="4400" b="1" i="1" dirty="0">
                <a:solidFill>
                  <a:srgbClr val="706EA0"/>
                </a:solidFill>
              </a:rPr>
              <a:t> 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is well-suited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for S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erverless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functions</a:t>
            </a:r>
            <a:endParaRPr sz="4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F535BE1-B216-1040-A3BD-DE48EF9FE141}"/>
              </a:ext>
            </a:extLst>
          </p:cNvPr>
          <p:cNvGrpSpPr/>
          <p:nvPr/>
        </p:nvGrpSpPr>
        <p:grpSpPr>
          <a:xfrm>
            <a:off x="3258746" y="3327689"/>
            <a:ext cx="17815707" cy="8082830"/>
            <a:chOff x="3628369" y="3143970"/>
            <a:chExt cx="17815707" cy="80828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69" y="6907448"/>
              <a:ext cx="3819180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4508174" y="6198629"/>
              <a:ext cx="1289549" cy="12965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14807265" y="3143970"/>
              <a:ext cx="1303087" cy="8077672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3089469" y="3149128"/>
              <a:ext cx="1303087" cy="8077672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1371673" y="3148884"/>
              <a:ext cx="1303087" cy="8077672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7447549" y="5804597"/>
              <a:ext cx="2010104" cy="202103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9457653" y="3803969"/>
              <a:ext cx="1914020" cy="3011144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9457653" y="4649907"/>
              <a:ext cx="1914020" cy="2165206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9457653" y="5495844"/>
              <a:ext cx="1914020" cy="13192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9457653" y="6341781"/>
              <a:ext cx="1914020" cy="4733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9457653" y="6815113"/>
              <a:ext cx="1914020" cy="372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9457653" y="6815113"/>
              <a:ext cx="1914020" cy="2064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457653" y="6815113"/>
              <a:ext cx="1914020" cy="12185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9457653" y="6815113"/>
              <a:ext cx="1914020" cy="29104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9457653" y="6815112"/>
              <a:ext cx="1914020" cy="37563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2674760" y="380396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2674760" y="5495844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2674760" y="4649907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2674760" y="634178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14392556" y="4644992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14392556" y="549092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14392556" y="633686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2674760" y="718771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14392556" y="7182804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14392556" y="3799055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14392556" y="8028741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2674760" y="8033656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14392556" y="887467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2674760" y="8879593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2674760" y="9725530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2674760" y="1057147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14392556" y="9720616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14392556" y="1056655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BDBF56-ABD0-8340-AEB8-C0BD5018885E}"/>
                </a:ext>
              </a:extLst>
            </p:cNvPr>
            <p:cNvGrpSpPr/>
            <p:nvPr/>
          </p:nvGrpSpPr>
          <p:grpSpPr>
            <a:xfrm>
              <a:off x="19210021" y="6252085"/>
              <a:ext cx="1545610" cy="1896254"/>
              <a:chOff x="18646506" y="6009589"/>
              <a:chExt cx="1545610" cy="189625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FB3AFF2-C44A-8048-AAE5-969AC330E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6506" y="6009589"/>
                <a:ext cx="1545610" cy="1896254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1D02DF-6E07-164A-90D6-83E213BBD4AA}"/>
                  </a:ext>
                </a:extLst>
              </p:cNvPr>
              <p:cNvSpPr/>
              <p:nvPr/>
            </p:nvSpPr>
            <p:spPr>
              <a:xfrm>
                <a:off x="19022516" y="6703192"/>
                <a:ext cx="590390" cy="57751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14C86D3E-9DEC-074F-A96D-2FAE1933E82A}"/>
                </a:ext>
              </a:extLst>
            </p:cNvPr>
            <p:cNvSpPr/>
            <p:nvPr/>
          </p:nvSpPr>
          <p:spPr>
            <a:xfrm>
              <a:off x="16469014" y="3422372"/>
              <a:ext cx="939800" cy="7347228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89693F-75F6-A442-A7C6-A940E0ECC576}"/>
                </a:ext>
              </a:extLst>
            </p:cNvPr>
            <p:cNvCxnSpPr>
              <a:cxnSpLocks/>
              <a:stCxn id="47" idx="1"/>
              <a:endCxn id="81" idx="1"/>
            </p:cNvCxnSpPr>
            <p:nvPr/>
          </p:nvCxnSpPr>
          <p:spPr>
            <a:xfrm>
              <a:off x="17408814" y="7197010"/>
              <a:ext cx="1801207" cy="3202"/>
            </a:xfrm>
            <a:prstGeom prst="straightConnector1">
              <a:avLst/>
            </a:prstGeom>
            <a:ln w="79375">
              <a:solidFill>
                <a:srgbClr val="1CADE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9612B0-F924-D044-AFD2-9D4BF72DBDCF}"/>
                </a:ext>
              </a:extLst>
            </p:cNvPr>
            <p:cNvSpPr/>
            <p:nvPr/>
          </p:nvSpPr>
          <p:spPr>
            <a:xfrm>
              <a:off x="18521575" y="8145137"/>
              <a:ext cx="29225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28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30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39518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179833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07006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091441" y="7151178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085262" y="2629947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478357" y="3026292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452449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5917053" y="2629947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065290" y="1843076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874734" y="1843076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1814424" y="1843076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126762" y="1782639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5715009" y="2967546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038519" y="3820544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683984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087633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317464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468501" y="20456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699849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354090" y="10206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4782534" y="10206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061824" y="10206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374162" y="10206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698963" y="27564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245338" y="37413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345886" y="19742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619070" y="31949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7892947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573596" y="10206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356964" y="30005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300294" y="30853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103096</TotalTime>
  <Words>4717</Words>
  <Application>Microsoft Macintosh PowerPoint</Application>
  <PresentationFormat>Custom</PresentationFormat>
  <Paragraphs>924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Extract, Transform and Load (ETL) Pipelines</vt:lpstr>
      <vt:lpstr>Extract, Transform and Load (ETL) Pipelines</vt:lpstr>
      <vt:lpstr>API Management for Serverless MicroServices</vt:lpstr>
      <vt:lpstr>Operations Research / Combinatorial Optimization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Today’s Serverless challenges for Java</vt:lpstr>
      <vt:lpstr>Addressing the Challenges – Creating Java Serverless “Highways”</vt:lpstr>
      <vt:lpstr>Java Serverless CI/CD Pipeline Vision Being Developed Now!</vt:lpstr>
      <vt:lpstr>Functions Approach – “JAR your function with its libraries”</vt:lpstr>
      <vt:lpstr>PowerPoint Presentation</vt:lpstr>
      <vt:lpstr>Containers Approach - ”Build your own Docker image with everything”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1076</cp:revision>
  <dcterms:modified xsi:type="dcterms:W3CDTF">2020-03-18T12:39:57Z</dcterms:modified>
</cp:coreProperties>
</file>